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8"/>
  </p:handoutMasterIdLst>
  <p:sldIdLst>
    <p:sldId id="256" r:id="rId3"/>
    <p:sldId id="394" r:id="rId4"/>
    <p:sldId id="264" r:id="rId6"/>
    <p:sldId id="385" r:id="rId7"/>
    <p:sldId id="446" r:id="rId8"/>
    <p:sldId id="448" r:id="rId9"/>
    <p:sldId id="447" r:id="rId10"/>
    <p:sldId id="449" r:id="rId11"/>
    <p:sldId id="450" r:id="rId12"/>
    <p:sldId id="452" r:id="rId13"/>
    <p:sldId id="451" r:id="rId14"/>
    <p:sldId id="453" r:id="rId15"/>
    <p:sldId id="454" r:id="rId16"/>
    <p:sldId id="455" r:id="rId17"/>
    <p:sldId id="456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1" r:id="rId31"/>
    <p:sldId id="470" r:id="rId32"/>
    <p:sldId id="472" r:id="rId33"/>
    <p:sldId id="473" r:id="rId34"/>
    <p:sldId id="474" r:id="rId35"/>
    <p:sldId id="475" r:id="rId36"/>
    <p:sldId id="477" r:id="rId37"/>
    <p:sldId id="478" r:id="rId38"/>
    <p:sldId id="479" r:id="rId39"/>
    <p:sldId id="480" r:id="rId40"/>
    <p:sldId id="481" r:id="rId41"/>
    <p:sldId id="476" r:id="rId42"/>
    <p:sldId id="483" r:id="rId43"/>
    <p:sldId id="482" r:id="rId44"/>
    <p:sldId id="484" r:id="rId45"/>
    <p:sldId id="485" r:id="rId46"/>
    <p:sldId id="486" r:id="rId47"/>
    <p:sldId id="488" r:id="rId48"/>
    <p:sldId id="487" r:id="rId49"/>
    <p:sldId id="489" r:id="rId50"/>
    <p:sldId id="490" r:id="rId51"/>
    <p:sldId id="491" r:id="rId52"/>
    <p:sldId id="492" r:id="rId53"/>
    <p:sldId id="493" r:id="rId54"/>
    <p:sldId id="495" r:id="rId55"/>
    <p:sldId id="496" r:id="rId56"/>
    <p:sldId id="497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sentinel-go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场景一：某一天，运营搞了一次活动，突然跑过来说，现在流量已经快涨到上限了，有没有批量降级所有不重要服务的方式？开发一脸懵逼的看着，这又不是操作DB，哪里有批量操作呀。</a:t>
            </a:r>
            <a:endParaRPr lang="en-US" altLang="zh-CN"/>
          </a:p>
          <a:p>
            <a:r>
              <a:rPr lang="en-US" altLang="zh-CN"/>
              <a:t>场景二：某一天，运营又搞事了，说我们等下要搞一个活动，让我们赶紧提前把不重要的服务都降级了，开发又是一脸懵逼，我怎么知道要降级哪些服务呀。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目录</a:t>
            </a:r>
            <a:endParaRPr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hyperlink" Target="https://pkg.go.dev/context#WithTime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https://pkg.go.dev/golang.org/x/time/rate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hyperlink" Target="https://pkg.go.dev/go.uber.org/ratelim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hyperlink" Target="https://blog.csdn.net/dog250/article/details/72849893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hyperlink" Target="https://www.cnblogs.com/cyfonly/p/5800758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hyperlink" Target="https://ieeexplore.ieee.org/document/9634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pkg.go.dev/sync/atomic#example-Value-ReadMostly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5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微服务(微服务可用性设计)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当信号量达到 maxConcurrentRequests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当线程池到达 maxSize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Java 除了线程池隔离，也有基于信号量的做法。</a:t>
            </a:r>
            <a:endParaRPr lang="zh-CN" altLang="en-US" sz="3600" b="0" i="1" dirty="0">
              <a:solidFill>
                <a:schemeClr val="accent2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(docker)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，容器编排引擎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(k8s)。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错峰使用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Helvetica Neue" panose="02000503000000020004"/>
              </a:rPr>
              <a:t>账号多活</a:t>
            </a:r>
            <a:endParaRPr kumimoji="0" lang="zh-CN" altLang="en-US" sz="3600" b="0" i="0" u="none" strike="noStrike" cap="none" spc="0" normalizeH="0" baseline="0" dirty="0">
              <a:solidFill>
                <a:srgbClr val="FFFFFF"/>
              </a:solidFill>
              <a:uFillTx/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fail fast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12442" r="16632"/>
          <a:stretch>
            <a:fillRect/>
          </a:stretch>
        </p:blipFill>
        <p:spPr>
          <a:xfrm>
            <a:off x="1332484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A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请求 B，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1s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B 使用了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300ms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处理请求，再转发请求 C。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配置了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600ms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超时，但是实际只用了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500ms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到其他的下游，发现余量不足，取消传递。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在需要强制执行时，下游的服务可以覆盖上游的超时传递和配额。</a:t>
            </a:r>
            <a:endParaRPr lang="zh-CN" altLang="en-US" sz="3600" i="1" dirty="0">
              <a:solidFill>
                <a:srgbClr val="07B0FF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context。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长超时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 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References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作为计量工具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The Leaky Bucket Algorithm as a Meter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时，可以用于流量整形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 Shaping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和流量控制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TrafficPolicing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，漏桶算法的描述如下：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我们使用 CPU 的滑动均值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 &gt; 800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作为启发阈值，一旦触发进入到过载保护阶段，算法为：(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*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) &lt;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限流效果生效后，CPU 会在临界值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800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附近抖动，如果不使用冷却时间，那么一个短时间的 CPU 下降就可能导致大量请求被放行，严重时会打满 CPU。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在冷却时间后，重新判断阈值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 &gt; 800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，是否持续进入过载保护。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en-US" altLang="zh-CN" sz="4000" dirty="0">
                <a:sym typeface="+mn-ea"/>
              </a:rPr>
              <a:t>)</a:t>
            </a:r>
            <a:r>
              <a:rPr lang="zh-CN" altLang="en-US" sz="4000" dirty="0">
                <a:sym typeface="+mn-ea"/>
              </a:rPr>
              <a:t>失效前都不会出现过载的情况。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7243445"/>
            <a:ext cx="15419070" cy="6132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829040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3760" y="2948940"/>
            <a:ext cx="11481435" cy="9224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02700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(Max-Min Fairness)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5730" y="4252595"/>
            <a:ext cx="12655550" cy="5210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</a:t>
            </a:r>
            <a:r>
              <a:rPr lang="en-US" altLang="zh-CN" dirty="0">
                <a:sym typeface="+mn-ea"/>
              </a:rPr>
              <a:t>(criticality):</a:t>
            </a:r>
            <a:endParaRPr lang="en-US" altLang="zh-CN" dirty="0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Circuit Breakers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):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8217535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1819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2020" y="2571750"/>
            <a:ext cx="13114020" cy="1022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  <a:endParaRPr lang="zh-CN" altLang="en-US" sz="3600" i="1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1"/>
          <a:srcRect l="-106" r="-575"/>
          <a:stretch>
            <a:fillRect/>
          </a:stretch>
        </p:blipFill>
        <p:spPr>
          <a:xfrm>
            <a:off x="12562840" y="2812415"/>
            <a:ext cx="11446510" cy="9741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2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68357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en-US" altLang="zh-CN" sz="4000" dirty="0">
                <a:sym typeface="+mn-ea"/>
              </a:rPr>
              <a:t>)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1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带宽加速，延迟低。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1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40" y="10166350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770995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当请求返回错误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例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配额不足、超时、内部错误等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，对于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限制重试次数和基于重试分布的策略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重试比率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10%)。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判定拒绝。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，避免级联重试。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  <a:endParaRPr lang="zh-CN" altLang="en-US"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数据中心内部的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负载均衡</a:t>
            </a:r>
            <a:endParaRPr lang="en-US" altLang="zh-CN" b="1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减少错误，提高可用性。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我们发现在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之间的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load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差异比较大：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服务器很难强同质性。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可用性。</a:t>
            </a:r>
            <a:endParaRPr lang="zh-CN" altLang="en-US" sz="40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11586845" cy="1034605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微软雅黑" charset="-122"/>
                <a:ea typeface="微软雅黑" charset="-122"/>
                <a:sym typeface="+mn-ea"/>
              </a:rPr>
              <a:t>参考了《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The power of two choices in randomized load balancing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p2c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对新启动的节点使用常量惩罚值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penalty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</a:rPr>
              <a:t>当前发出去的请求超过了 predict lagtency，就会加惩罚。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 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777"/>
          <a:stretch>
            <a:fillRect/>
          </a:stretch>
        </p:blipFill>
        <p:spPr>
          <a:xfrm>
            <a:off x="14284325" y="4862830"/>
            <a:ext cx="9974580" cy="5974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变更管理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避免过载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过载保护、流量调度等。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依赖管理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，注入故障测试。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优雅降级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有损服务，避免核心链路依赖故障。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重试退避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控制策略。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超时控制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服务间 超时控制。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极限压测 + 故障演练。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  <a:sym typeface="+mn-ea"/>
              </a:rPr>
              <a:t>References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http://www.360doc.com/content/16/1124/21/31263000_609259745.shtml</a:t>
            </a:r>
            <a:endParaRPr lang="zh-CN" altLang="en-US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http://www.infoq.com/cn/articles/basis-frameworkto-implement-micro-service/</a:t>
            </a:r>
            <a:endParaRPr lang="zh-CN" altLang="en-US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http://www.infoq.com/cn/news/2017/04/linkerd-celebrates-one-year</a:t>
            </a:r>
            <a:endParaRPr lang="zh-CN" altLang="en-US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https://medium.com/netflix-techblog/netflix-edge-load-balancing-695308b5548c</a:t>
            </a:r>
            <a:endParaRPr lang="zh-CN" altLang="en-US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https://mp.weixin.qq.com/s?__biz=MzAwNjQwNzU2NQ==&amp;mid=402841629&amp;idx=1&amp;sn=f598fec9b370b8a6f2062233b31122e0&amp;mpshare=1&amp;scene=23&amp;srcid=0404qP0fH8zRiIiFzQBiuzuU#rd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https://mp.weixin.qq.com/s?__biz=MzIzMzk2NDQyMw==&amp;mid=2247486641&amp;idx=1&amp;sn=1660fb41b0c5b8d8d6eacdfc1b26b6a6&amp;source=41#wechat_redirect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https://blog.acolyer.org/2018/11/16/overload-control-for-scaling-wechat-microservices/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https://www.cs.columbia.edu/~ruigu/papers/socc18-final100.pdf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https://github.com/alibaba/Sentinel/wiki/系统负载保护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https://blog.csdn.net/okiwilldoit/article/details/81738782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http://alex-ii.github.io/notes/2019/02/13/predictive_load_balancing.html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https://blog.csdn.net/m0_38106113/article/details/81542863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(L0/L1/L2)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机器资源、依赖资源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(S/A/B/C)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1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10509</Words>
  <Application>WPS 演示</Application>
  <PresentationFormat>自定义</PresentationFormat>
  <Paragraphs>510</Paragraphs>
  <Slides>54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4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Helvetica Light</vt:lpstr>
      <vt:lpstr>Microsoft YaHei</vt:lpstr>
      <vt:lpstr>汉仪旗黑</vt:lpstr>
      <vt:lpstr>Helvetica Bold Oblique</vt:lpstr>
      <vt:lpstr>微软雅黑</vt:lpstr>
      <vt:lpstr>Helvetica Bold</vt:lpstr>
      <vt:lpstr>Helvetica Oblique</vt:lpstr>
      <vt:lpstr>Arial</vt:lpstr>
      <vt:lpstr>宋体</vt:lpstr>
      <vt:lpstr>Arial Unicode MS</vt:lpstr>
      <vt:lpstr>汉仪书宋二KW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  <vt:lpstr>PowerPoint 演示文稿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1909</cp:revision>
  <cp:lastPrinted>2021-04-25T07:16:36Z</cp:lastPrinted>
  <dcterms:created xsi:type="dcterms:W3CDTF">2021-04-25T07:16:36Z</dcterms:created>
  <dcterms:modified xsi:type="dcterms:W3CDTF">2021-04-25T07:16:36Z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